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8" r:id="rId4"/>
  </p:sldMasterIdLst>
  <p:notesMasterIdLst>
    <p:notesMasterId r:id="rId6"/>
  </p:notesMasterIdLst>
  <p:handoutMasterIdLst>
    <p:handoutMasterId r:id="rId7"/>
  </p:handoutMasterIdLst>
  <p:sldIdLst>
    <p:sldId id="307" r:id="rId5"/>
  </p:sldIdLst>
  <p:sldSz cx="9144000" cy="6858000" type="screen4x3"/>
  <p:notesSz cx="6950075" cy="9236075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9999"/>
    <a:srgbClr val="FF3300"/>
    <a:srgbClr val="FF6633"/>
    <a:srgbClr val="F8F8F8"/>
    <a:srgbClr val="FFFF99"/>
    <a:srgbClr val="B1A9CF"/>
    <a:srgbClr val="98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5C7901-1ED3-4830-9B36-AA492DED694E}" v="60" dt="2026-04-01T19:09:28.874"/>
  </p1510:revLst>
</p1510:revInfo>
</file>

<file path=ppt/tableStyles.xml><?xml version="1.0" encoding="utf-8"?>
<a:tblStyleLst xmlns:a="http://schemas.openxmlformats.org/drawingml/2006/main" def="{5940675A-B579-460E-94D1-54222C63F5D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46" d="100"/>
          <a:sy n="46" d="100"/>
        </p:scale>
        <p:origin x="1602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950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E83E132-B3F2-4F65-AE76-4FFF0F5675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018" cy="46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4" tIns="46242" rIns="92484" bIns="46242" numCol="1" anchor="t" anchorCtr="0" compatLnSpc="1">
            <a:prstTxWarp prst="textNoShape">
              <a:avLst/>
            </a:prstTxWarp>
          </a:bodyPr>
          <a:lstStyle>
            <a:lvl1pPr defTabSz="924090" eaLnBrk="1" hangingPunct="1">
              <a:defRPr kumimoji="1" sz="1200"/>
            </a:lvl1pPr>
          </a:lstStyle>
          <a:p>
            <a:endParaRPr lang="en-US" altLang="en-US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1AA65E5-EF93-465E-9E3C-67396C2AF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466" y="0"/>
            <a:ext cx="3012018" cy="46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4" tIns="46242" rIns="92484" bIns="46242" numCol="1" anchor="t" anchorCtr="0" compatLnSpc="1">
            <a:prstTxWarp prst="textNoShape">
              <a:avLst/>
            </a:prstTxWarp>
          </a:bodyPr>
          <a:lstStyle>
            <a:lvl1pPr algn="r" defTabSz="924090" eaLnBrk="1" hangingPunct="1">
              <a:defRPr kumimoji="1" sz="1200"/>
            </a:lvl1pPr>
          </a:lstStyle>
          <a:p>
            <a:endParaRPr lang="en-US" altLang="en-US" dirty="0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26E0196-C736-4582-8306-709EE16CEF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318"/>
            <a:ext cx="3012018" cy="46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4" tIns="46242" rIns="92484" bIns="46242" numCol="1" anchor="b" anchorCtr="0" compatLnSpc="1">
            <a:prstTxWarp prst="textNoShape">
              <a:avLst/>
            </a:prstTxWarp>
          </a:bodyPr>
          <a:lstStyle>
            <a:lvl1pPr defTabSz="924090" eaLnBrk="1" hangingPunct="1">
              <a:defRPr kumimoji="1" sz="1200"/>
            </a:lvl1pPr>
          </a:lstStyle>
          <a:p>
            <a:endParaRPr lang="en-US" altLang="en-US" dirty="0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D568E4C5-327F-47A3-9126-1B89E7A6504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466" y="8773318"/>
            <a:ext cx="3012018" cy="46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4" tIns="46242" rIns="92484" bIns="46242" numCol="1" anchor="b" anchorCtr="0" compatLnSpc="1">
            <a:prstTxWarp prst="textNoShape">
              <a:avLst/>
            </a:prstTxWarp>
          </a:bodyPr>
          <a:lstStyle>
            <a:lvl1pPr algn="r" defTabSz="924090" eaLnBrk="1" hangingPunct="1">
              <a:defRPr kumimoji="1" sz="1200">
                <a:latin typeface="Arial Black" panose="020B0A04020102020204" pitchFamily="34" charset="0"/>
              </a:defRPr>
            </a:lvl1pPr>
          </a:lstStyle>
          <a:p>
            <a:fld id="{D9BEC05E-BFAF-4310-AC41-ADBFA8DC75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8F50D6-C327-4347-8681-2173E16A21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018" cy="46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4" tIns="46242" rIns="92484" bIns="46242" numCol="1" anchor="ctr" anchorCtr="0" compatLnSpc="1">
            <a:prstTxWarp prst="textNoShape">
              <a:avLst/>
            </a:prstTxWarp>
          </a:bodyPr>
          <a:lstStyle>
            <a:lvl1pPr defTabSz="924090">
              <a:defRPr sz="1200"/>
            </a:lvl1pPr>
          </a:lstStyle>
          <a:p>
            <a:endParaRPr lang="en-US" altLang="en-US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8B230D-23F2-4C0E-90ED-4321643921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8059" y="0"/>
            <a:ext cx="3012017" cy="46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484" tIns="46242" rIns="92484" bIns="46242" numCol="1" anchor="ctr" anchorCtr="0" compatLnSpc="1">
            <a:prstTxWarp prst="textNoShape">
              <a:avLst/>
            </a:prstTxWarp>
          </a:bodyPr>
          <a:lstStyle>
            <a:lvl1pPr algn="r" defTabSz="924090">
              <a:defRPr sz="1200"/>
            </a:lvl1pPr>
          </a:lstStyle>
          <a:p>
            <a:endParaRPr lang="en-US" altLang="en-US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ADF973-B4B0-4FB7-A886-0312AAF6A1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3738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B228DE-6798-42DD-9EDB-0642D33849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040" y="4387455"/>
            <a:ext cx="5097995" cy="415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4" tIns="46242" rIns="92484" bIns="462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A8154D-1589-4335-9FF4-AE1BF06B97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908"/>
            <a:ext cx="3012018" cy="46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4" tIns="46242" rIns="92484" bIns="46242" numCol="1" anchor="b" anchorCtr="0" compatLnSpc="1">
            <a:prstTxWarp prst="textNoShape">
              <a:avLst/>
            </a:prstTxWarp>
          </a:bodyPr>
          <a:lstStyle>
            <a:lvl1pPr defTabSz="924090">
              <a:defRPr sz="1200"/>
            </a:lvl1pPr>
          </a:lstStyle>
          <a:p>
            <a:endParaRPr lang="en-US" altLang="en-US" dirty="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E8C972D-7FD8-41FE-9EF7-028C277C5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059" y="8774908"/>
            <a:ext cx="3012017" cy="46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484" tIns="46242" rIns="92484" bIns="46242" numCol="1" anchor="b" anchorCtr="0" compatLnSpc="1">
            <a:prstTxWarp prst="textNoShape">
              <a:avLst/>
            </a:prstTxWarp>
          </a:bodyPr>
          <a:lstStyle>
            <a:lvl1pPr algn="r" defTabSz="924090">
              <a:defRPr sz="1200">
                <a:latin typeface="Arial Black" panose="020B0A04020102020204" pitchFamily="34" charset="0"/>
              </a:defRPr>
            </a:lvl1pPr>
          </a:lstStyle>
          <a:p>
            <a:fld id="{32D83F28-F387-4D2E-B1FE-6B124E40833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1" name="Rectangle 19">
            <a:extLst>
              <a:ext uri="{FF2B5EF4-FFF2-40B4-BE49-F238E27FC236}">
                <a16:creationId xmlns:a16="http://schemas.microsoft.com/office/drawing/2014/main" id="{6F5157CF-E0F7-4CB3-AE59-EE4C24318F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8077200" cy="3200400"/>
          </a:xfrm>
        </p:spPr>
        <p:txBody>
          <a:bodyPr lIns="0" tIns="0" rIns="0" bIns="0" anchor="ctr" anchorCtr="0"/>
          <a:lstStyle>
            <a:lvl1pPr algn="ctr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D3EB85C-E679-3960-8855-0B3F5CDD160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1141E13-901C-2F15-F62C-06709E7ECC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744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DFCE07F-06FB-6BAF-4057-7F36854A3F1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488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017F6C9-A630-CE4A-BA72-92DFAC4CC14F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132320" y="33528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2F2DCE7-028D-B906-F551-AAA38D2AF44C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046B3B2-328E-0ABA-F902-D6446E797019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37744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FDDAF51-2027-D2A6-9D5A-DE9BCF66A4B3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75488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3EE0550-A4C4-D072-1751-9148EB120495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7132320" y="54254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5635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20040"/>
            <a:ext cx="5486400" cy="173736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48D41B25-26F4-6797-9E75-24BB00E9C003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20040" y="320039"/>
            <a:ext cx="2743200" cy="17373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1168F3A-382A-032E-5430-2D57767A2013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320040" y="2296220"/>
            <a:ext cx="2743200" cy="17373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6385DBE-D977-6BE9-CDDC-93F0248C9A0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320040" y="4272402"/>
            <a:ext cx="2743200" cy="17373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BC644DB-9C81-61B1-6112-4528BD7A0F4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2800" y="2295144"/>
            <a:ext cx="5498592" cy="1752600"/>
          </a:xfrm>
          <a:prstGeom prst="roundRect">
            <a:avLst>
              <a:gd name="adj" fmla="val 5506"/>
            </a:avLst>
          </a:prstGeom>
          <a:solidFill>
            <a:schemeClr val="accent5">
              <a:lumMod val="90000"/>
              <a:alpha val="50000"/>
            </a:schemeClr>
          </a:solidFill>
        </p:spPr>
        <p:txBody>
          <a:bodyPr anchor="ctr">
            <a:normAutofit/>
          </a:bodyPr>
          <a:lstStyle>
            <a:lvl1pPr marL="285750" indent="-285750">
              <a:lnSpc>
                <a:spcPts val="2200"/>
              </a:lnSpc>
              <a:buFont typeface="Courier New" panose="02070309020205020404" pitchFamily="49" charset="0"/>
              <a:buChar char="o"/>
              <a:defRPr sz="1800" b="1" cap="all" baseline="0">
                <a:solidFill>
                  <a:schemeClr val="accent5">
                    <a:lumMod val="25000"/>
                  </a:schemeClr>
                </a:solidFill>
              </a:defRPr>
            </a:lvl1pPr>
            <a:lvl2pPr marL="685800" indent="-347472">
              <a:spcAft>
                <a:spcPts val="600"/>
              </a:spcAft>
              <a:buFont typeface="Courier New" panose="02070309020205020404" pitchFamily="49" charset="0"/>
              <a:buChar char="o"/>
              <a:defRPr/>
            </a:lvl2pPr>
            <a:lvl3pPr marL="1143000">
              <a:defRPr/>
            </a:lvl3pPr>
            <a:lvl4pPr marL="1600200" indent="-347472">
              <a:defRPr/>
            </a:lvl4pPr>
            <a:lvl5pPr marL="20574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EE2D6D-D383-3FAE-F77E-7D1332F9430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352800" y="4270248"/>
            <a:ext cx="5486400" cy="1737360"/>
          </a:xfrm>
        </p:spPr>
        <p:txBody>
          <a:bodyPr lIns="0" rIns="0" anchor="t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98341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920240"/>
            <a:ext cx="4251960" cy="4087368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96466D9-F97F-64FE-887F-AE10E02A100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A15D9F0-81B8-9FB2-8CCC-BBCECC3600A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744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98D4065-D4A1-743E-12F7-2AF68120C96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488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9106E6-641C-30A1-38BC-4BC70B70D8E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132320" y="33528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52A84-1CAC-47BD-3BD6-A4CF9E2FC39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54880" y="1920240"/>
            <a:ext cx="4069080" cy="4087368"/>
          </a:xfrm>
        </p:spPr>
        <p:txBody>
          <a:bodyPr anchor="ctr"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E310C-9E8F-25AD-11F4-8C43AF54468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26F81-C16B-FE77-EAFF-B36EC23DFC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6FF76-6967-69FA-2A08-ACB711E7A03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475407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254" y="320040"/>
            <a:ext cx="4681946" cy="201168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48D41B25-26F4-6797-9E75-24BB00E9C003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20040" y="320039"/>
            <a:ext cx="3489960" cy="5699759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687BE-8C54-79A6-23F3-4F6EE386122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160520" y="2651760"/>
            <a:ext cx="4663440" cy="3364992"/>
          </a:xfrm>
        </p:spPr>
        <p:txBody>
          <a:bodyPr anchor="t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26121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1" name="Rectangle 19">
            <a:extLst>
              <a:ext uri="{FF2B5EF4-FFF2-40B4-BE49-F238E27FC236}">
                <a16:creationId xmlns:a16="http://schemas.microsoft.com/office/drawing/2014/main" id="{6F5157CF-E0F7-4CB3-AE59-EE4C24318F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8077200" cy="2377440"/>
          </a:xfrm>
        </p:spPr>
        <p:txBody>
          <a:bodyPr lIns="0" tIns="91440" rIns="0" bIns="0" anchor="ctr" anchorCtr="0"/>
          <a:lstStyle>
            <a:lvl1pPr algn="ctr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90132" name="Rectangle 20">
            <a:extLst>
              <a:ext uri="{FF2B5EF4-FFF2-40B4-BE49-F238E27FC236}">
                <a16:creationId xmlns:a16="http://schemas.microsoft.com/office/drawing/2014/main" id="{B7D7F944-7CBF-4764-A0A3-FF71EB19D1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4297680"/>
            <a:ext cx="8077200" cy="914400"/>
          </a:xfrm>
        </p:spPr>
        <p:txBody>
          <a:bodyPr bIns="91440"/>
          <a:lstStyle>
            <a:lvl1pPr marL="0" indent="0" algn="ctr">
              <a:buFont typeface="Wingdings" panose="05000000000000000000" pitchFamily="2" charset="2"/>
              <a:buNone/>
              <a:defRPr sz="1800" b="1" cap="all" baseline="0">
                <a:solidFill>
                  <a:schemeClr val="accent5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D3EB85C-E679-3960-8855-0B3F5CDD160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1141E13-901C-2F15-F62C-06709E7ECC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744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DFCE07F-06FB-6BAF-4057-7F36854A3F1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488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017F6C9-A630-CE4A-BA72-92DFAC4CC14F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132320" y="33528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2F2DCE7-028D-B906-F551-AAA38D2AF44C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046B3B2-328E-0ABA-F902-D6446E797019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37744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FDDAF51-2027-D2A6-9D5A-DE9BCF66A4B3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75488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3EE0550-A4C4-D072-1751-9148EB120495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7132320" y="54254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2535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DB9CC3-530E-DCB3-976B-1AAA2F4A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20040"/>
            <a:ext cx="4681946" cy="201168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E67E53C-2ABD-D106-42A0-3077F542ECB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0040" y="2651760"/>
            <a:ext cx="4663440" cy="3364992"/>
          </a:xfrm>
        </p:spPr>
        <p:txBody>
          <a:bodyPr anchor="t">
            <a:normAutofit/>
          </a:bodyPr>
          <a:lstStyle>
            <a:lvl1pPr marL="347472" indent="-347472">
              <a:buFont typeface="Courier New" panose="02070309020205020404" pitchFamily="49" charset="0"/>
              <a:buChar char="o"/>
              <a:defRPr sz="1800" b="1" cap="all" baseline="0">
                <a:solidFill>
                  <a:schemeClr val="accent5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48D41B25-26F4-6797-9E75-24BB00E9C003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5334000" y="320039"/>
            <a:ext cx="3489960" cy="5699759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627919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AF6D69-1F7B-D614-76C3-7D0BA787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920240"/>
            <a:ext cx="8503920" cy="201168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3A01905-F482-96A6-A005-093C2537EC9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E070C18-12C7-3DE1-DAA8-07BDAAC711A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744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B3DD36D1-6B5E-C264-BE99-918427601A0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488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48D41B25-26F4-6797-9E75-24BB00E9C003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132320" y="33528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12FE3C3-62CC-D9AC-AB76-FED8FF687EA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0040" y="4023360"/>
            <a:ext cx="4251960" cy="2011680"/>
          </a:xfrm>
        </p:spPr>
        <p:txBody>
          <a:bodyPr lIns="0" tIns="0" rIns="0" bIns="0"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1" cap="all" baseline="0">
                <a:solidFill>
                  <a:schemeClr val="accent5">
                    <a:lumMod val="25000"/>
                  </a:schemeClr>
                </a:solidFill>
              </a:defRPr>
            </a:lvl1pPr>
            <a:lvl2pPr marL="347472" indent="-347472">
              <a:buFont typeface="Courier New" panose="02070309020205020404" pitchFamily="49" charset="0"/>
              <a:buChar char="o"/>
              <a:defRPr/>
            </a:lvl2pPr>
            <a:lvl3pPr marL="694944">
              <a:defRPr/>
            </a:lvl3pPr>
            <a:lvl4pPr marL="1143000" indent="-347472">
              <a:defRPr/>
            </a:lvl4pPr>
            <a:lvl5pPr marL="16002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F9CDF61-5F16-66A8-79A8-218B0C88492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773168" y="4023360"/>
            <a:ext cx="4069080" cy="2011680"/>
          </a:xfrm>
        </p:spPr>
        <p:txBody>
          <a:bodyPr lIns="0" tIns="0" rIns="0" bIns="0"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1" cap="all" baseline="0">
                <a:solidFill>
                  <a:schemeClr val="accent5">
                    <a:lumMod val="25000"/>
                  </a:schemeClr>
                </a:solidFill>
              </a:defRPr>
            </a:lvl1pPr>
            <a:lvl2pPr marL="347472" indent="-347472">
              <a:buFont typeface="Courier New" panose="02070309020205020404" pitchFamily="49" charset="0"/>
              <a:buChar char="o"/>
              <a:defRPr/>
            </a:lvl2pPr>
            <a:lvl3pPr marL="694944">
              <a:defRPr/>
            </a:lvl3pPr>
            <a:lvl4pPr marL="1143000" indent="-347472">
              <a:defRPr/>
            </a:lvl4pPr>
            <a:lvl5pPr marL="16002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693402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0040"/>
            <a:ext cx="4572000" cy="256032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A441812-4AC8-944F-F733-71F6A236052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81600" y="320040"/>
            <a:ext cx="3654552" cy="2560320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 b="0" cap="none" baseline="0">
                <a:solidFill>
                  <a:schemeClr val="tx1"/>
                </a:solidFill>
              </a:defRPr>
            </a:lvl1pPr>
            <a:lvl2pPr marL="685800" indent="-347472">
              <a:buFont typeface="+mj-lt"/>
              <a:buAutoNum type="alphaLcPeriod"/>
              <a:defRPr/>
            </a:lvl2pPr>
            <a:lvl3pPr marL="1143000" indent="-400050">
              <a:buFont typeface="+mj-lt"/>
              <a:buAutoNum type="romanLcPeriod"/>
              <a:defRPr/>
            </a:lvl3pPr>
            <a:lvl4pPr marL="1600200" indent="-347472">
              <a:buFont typeface="+mj-lt"/>
              <a:buAutoNum type="arabicParenR"/>
              <a:defRPr/>
            </a:lvl4pPr>
            <a:lvl5pPr marL="2057400" indent="-342900">
              <a:buFont typeface="+mj-lt"/>
              <a:buAutoNum type="alphaLcParenR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0A908B-B1AB-AA3E-4CDB-772AB7AAF1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0040" y="3127248"/>
            <a:ext cx="8531352" cy="2816352"/>
          </a:xfrm>
        </p:spPr>
        <p:txBody>
          <a:bodyPr anchor="t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1" cap="all" baseline="0">
                <a:solidFill>
                  <a:schemeClr val="accent5">
                    <a:lumMod val="25000"/>
                  </a:schemeClr>
                </a:solidFill>
              </a:defRPr>
            </a:lvl1pPr>
            <a:lvl2pPr marL="347472" indent="-347472">
              <a:buFont typeface="Courier New" panose="02070309020205020404" pitchFamily="49" charset="0"/>
              <a:buChar char="o"/>
              <a:defRPr/>
            </a:lvl2pPr>
            <a:lvl3pPr marL="694944">
              <a:defRPr/>
            </a:lvl3pPr>
            <a:lvl4pPr marL="1143000" indent="-347472">
              <a:defRPr/>
            </a:lvl4pPr>
            <a:lvl5pPr marL="16002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122990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0040"/>
            <a:ext cx="4114800" cy="256032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A441812-4AC8-944F-F733-71F6A236052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718304" y="320040"/>
            <a:ext cx="4114800" cy="2560320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 b="0" cap="none" baseline="0">
                <a:solidFill>
                  <a:schemeClr val="tx1"/>
                </a:solidFill>
              </a:defRPr>
            </a:lvl1pPr>
            <a:lvl2pPr marL="685800" indent="-347472">
              <a:buFont typeface="+mj-lt"/>
              <a:buAutoNum type="alphaLcPeriod"/>
              <a:defRPr/>
            </a:lvl2pPr>
            <a:lvl3pPr marL="1143000" indent="-400050">
              <a:buFont typeface="+mj-lt"/>
              <a:buAutoNum type="romanLcPeriod"/>
              <a:defRPr/>
            </a:lvl3pPr>
            <a:lvl4pPr marL="1600200" indent="-347472">
              <a:buFont typeface="+mj-lt"/>
              <a:buAutoNum type="arabicParenR"/>
              <a:defRPr/>
            </a:lvl4pPr>
            <a:lvl5pPr marL="2057400" indent="-342900">
              <a:buFont typeface="+mj-lt"/>
              <a:buAutoNum type="alphaLcParenR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0A908B-B1AB-AA3E-4CDB-772AB7AAF1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0040" y="3200400"/>
            <a:ext cx="8531352" cy="2816352"/>
          </a:xfrm>
          <a:prstGeom prst="roundRect">
            <a:avLst>
              <a:gd name="adj" fmla="val 5461"/>
            </a:avLst>
          </a:prstGeom>
          <a:solidFill>
            <a:schemeClr val="accent5">
              <a:lumMod val="90000"/>
              <a:alpha val="50000"/>
            </a:schemeClr>
          </a:solidFill>
        </p:spPr>
        <p:txBody>
          <a:bodyPr lIns="182880" tIns="182880" rIns="182880" bIns="182880" anchor="t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1" cap="all" baseline="0">
                <a:solidFill>
                  <a:schemeClr val="accent5">
                    <a:lumMod val="25000"/>
                  </a:schemeClr>
                </a:solidFill>
              </a:defRPr>
            </a:lvl1pPr>
            <a:lvl2pPr marL="347472" indent="-347472">
              <a:spcAft>
                <a:spcPts val="1000"/>
              </a:spcAft>
              <a:buFont typeface="Courier New" panose="02070309020205020404" pitchFamily="49" charset="0"/>
              <a:buChar char="o"/>
              <a:defRPr/>
            </a:lvl2pPr>
            <a:lvl3pPr marL="694944">
              <a:defRPr/>
            </a:lvl3pPr>
            <a:lvl4pPr marL="1143000" indent="-347472">
              <a:defRPr/>
            </a:lvl4pPr>
            <a:lvl5pPr marL="16002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417439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0040"/>
            <a:ext cx="8503920" cy="109728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0A908B-B1AB-AA3E-4CDB-772AB7AAF1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0040" y="1600200"/>
            <a:ext cx="8503920" cy="4416552"/>
          </a:xfrm>
        </p:spPr>
        <p:txBody>
          <a:bodyPr anchor="t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1" cap="all" baseline="0">
                <a:solidFill>
                  <a:schemeClr val="accent5">
                    <a:lumMod val="25000"/>
                  </a:schemeClr>
                </a:solidFill>
              </a:defRPr>
            </a:lvl1pPr>
            <a:lvl2pPr marL="347472" indent="-347472">
              <a:buFont typeface="Courier New" panose="02070309020205020404" pitchFamily="49" charset="0"/>
              <a:buChar char="o"/>
              <a:defRPr/>
            </a:lvl2pPr>
            <a:lvl3pPr marL="694944">
              <a:defRPr/>
            </a:lvl3pPr>
            <a:lvl4pPr marL="1143000" indent="-347472">
              <a:defRPr/>
            </a:lvl4pPr>
            <a:lvl5pPr marL="16002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40188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>
            <a:extLst>
              <a:ext uri="{FF2B5EF4-FFF2-40B4-BE49-F238E27FC236}">
                <a16:creationId xmlns:a16="http://schemas.microsoft.com/office/drawing/2014/main" id="{EA30F629-9CEF-4795-A3C2-A5CAA3DCFC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31280"/>
            <a:ext cx="21336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5">
                    <a:lumMod val="25000"/>
                  </a:schemeClr>
                </a:solidFill>
                <a:latin typeface="+mn-lt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9102" name="Rectangle 14">
            <a:extLst>
              <a:ext uri="{FF2B5EF4-FFF2-40B4-BE49-F238E27FC236}">
                <a16:creationId xmlns:a16="http://schemas.microsoft.com/office/drawing/2014/main" id="{4B7B9951-3701-4354-B91C-253E5761B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89103" name="Rectangle 15">
            <a:extLst>
              <a:ext uri="{FF2B5EF4-FFF2-40B4-BE49-F238E27FC236}">
                <a16:creationId xmlns:a16="http://schemas.microsoft.com/office/drawing/2014/main" id="{B9BE8716-491D-419F-AF72-149E614B3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89104" name="Rectangle 16">
            <a:extLst>
              <a:ext uri="{FF2B5EF4-FFF2-40B4-BE49-F238E27FC236}">
                <a16:creationId xmlns:a16="http://schemas.microsoft.com/office/drawing/2014/main" id="{79BE2190-CBBA-4903-A1E0-C6985C4AB8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040" y="6431280"/>
            <a:ext cx="21336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accent5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20XX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8E3C21-A800-AD68-77A5-07952CC23C89}"/>
              </a:ext>
            </a:extLst>
          </p:cNvPr>
          <p:cNvCxnSpPr/>
          <p:nvPr userDrawn="1"/>
        </p:nvCxnSpPr>
        <p:spPr bwMode="auto">
          <a:xfrm>
            <a:off x="0" y="63246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EAF5F-B4AB-047C-058F-E470BA6AD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31281"/>
            <a:ext cx="30861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lang="en-US" sz="1200" b="0">
                <a:solidFill>
                  <a:schemeClr val="accent5">
                    <a:lumMod val="25000"/>
                  </a:schemeClr>
                </a:solidFill>
                <a:latin typeface="+mn-lt"/>
              </a:defRPr>
            </a:lvl1pPr>
          </a:lstStyle>
          <a:p>
            <a:pPr eaLnBrk="1" hangingPunct="1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0" r:id="rId2"/>
    <p:sldLayoutId id="2147483684" r:id="rId3"/>
    <p:sldLayoutId id="2147483694" r:id="rId4"/>
    <p:sldLayoutId id="2147483686" r:id="rId5"/>
    <p:sldLayoutId id="2147483695" r:id="rId6"/>
    <p:sldLayoutId id="2147483690" r:id="rId7"/>
    <p:sldLayoutId id="2147483696" r:id="rId8"/>
    <p:sldLayoutId id="2147483697" r:id="rId9"/>
    <p:sldLayoutId id="2147483688" r:id="rId10"/>
  </p:sldLayoutIdLst>
  <p:transition spd="slow"/>
  <p:hf hdr="0" ftr="0" dt="0"/>
  <p:txStyles>
    <p:titleStyle>
      <a:lvl1pPr algn="l" rtl="0" eaLnBrk="1" fontAlgn="base" hangingPunct="1">
        <a:lnSpc>
          <a:spcPts val="6200"/>
        </a:lnSpc>
        <a:spcBef>
          <a:spcPct val="0"/>
        </a:spcBef>
        <a:spcAft>
          <a:spcPct val="0"/>
        </a:spcAft>
        <a:defRPr sz="4500" b="0" kern="1200" cap="all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1000"/>
        </a:spcAft>
        <a:buClr>
          <a:schemeClr val="accent5">
            <a:lumMod val="25000"/>
          </a:schemeClr>
        </a:buClr>
        <a:buSzPct val="80000"/>
        <a:buFont typeface="Arial" panose="020B0604020202020204" pitchFamily="34" charset="0"/>
        <a:buNone/>
        <a:defRPr sz="2000" b="1" kern="1200" cap="all" baseline="0">
          <a:solidFill>
            <a:schemeClr val="accent5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chemeClr val="accent5">
            <a:lumMod val="25000"/>
          </a:schemeClr>
        </a:buClr>
        <a:buSzPct val="8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chemeClr val="accent5">
            <a:lumMod val="25000"/>
          </a:schemeClr>
        </a:buClr>
        <a:buSzPct val="8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chemeClr val="accent5">
            <a:lumMod val="2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chemeClr val="accent5">
            <a:lumMod val="2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7.png"/><Relationship Id="rId3" Type="http://schemas.openxmlformats.org/officeDocument/2006/relationships/hyperlink" Target="https://pxhere.com/en/photo/630633" TargetMode="External"/><Relationship Id="rId7" Type="http://schemas.openxmlformats.org/officeDocument/2006/relationships/hyperlink" Target="https://www.pexels.com/photo/alarm-alarm-clock-analog-analogue-280254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hyperlink" Target="https://pxhere.com/en/photo/896932" TargetMode="External"/><Relationship Id="rId5" Type="http://schemas.openxmlformats.org/officeDocument/2006/relationships/hyperlink" Target="https://www.publicdomainpictures.net/en/view-image.php?image=133114&amp;picture=red-toaster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g"/><Relationship Id="rId9" Type="http://schemas.openxmlformats.org/officeDocument/2006/relationships/hyperlink" Target="https://pixnio.com/de/objekte/spielzeug/pikado-spiel-ziel-pfeil" TargetMode="External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BC36-E1E8-B28D-E995-D5CAD6307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077200" cy="3200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Dalton Swap shop </a:t>
            </a:r>
            <a:r>
              <a:rPr lang="en-US" sz="4800">
                <a:solidFill>
                  <a:schemeClr val="accent6">
                    <a:lumMod val="75000"/>
                  </a:schemeClr>
                </a:solidFill>
              </a:rPr>
              <a:t>aka dal-mart</a:t>
            </a:r>
            <a:br>
              <a:rPr lang="en-US" sz="4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Dalton Transfer station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Don’t toss it –share it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bring your gently used unwanted items &amp; small appliances and trade for something you need.  Give an  item  a happy home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beginning May 1, 2026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Hours of operation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Fridays &amp;  Saturdays 10:00-2:00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open to all Dalton residents (no transfer station sticker required)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Interested in volunteering? Call 413-684-6111 x 202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A4680FD-A9C1-BD07-B118-74EFB088656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101" b="10101"/>
          <a:stretch/>
        </p:blipFill>
        <p:spPr>
          <a:xfrm>
            <a:off x="2373429" y="228600"/>
            <a:ext cx="2011680" cy="1203960"/>
          </a:xfrm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379BE223-C5C0-C49A-273A-264C67C79ADB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9461" b="29461"/>
          <a:stretch/>
        </p:blipFill>
        <p:spPr>
          <a:xfrm>
            <a:off x="-4011" y="228600"/>
            <a:ext cx="2011680" cy="1203960"/>
          </a:xfrm>
        </p:spPr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49481D04-8132-3C64-32E1-89C1AB4D5364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7655" b="27655"/>
          <a:stretch/>
        </p:blipFill>
        <p:spPr>
          <a:xfrm>
            <a:off x="7132320" y="335280"/>
            <a:ext cx="2011680" cy="1203960"/>
          </a:xfrm>
        </p:spPr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9AA437EF-9CB8-ECBA-8EB2-A342A5AA0F76}"/>
              </a:ext>
            </a:extLst>
          </p:cNvPr>
          <p:cNvPicPr>
            <a:picLocks noGrp="1" noChangeAspect="1"/>
          </p:cNvPicPr>
          <p:nvPr>
            <p:ph type="pic" idx="2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5114" b="5114"/>
          <a:stretch/>
        </p:blipFill>
        <p:spPr>
          <a:xfrm>
            <a:off x="24063" y="5410200"/>
            <a:ext cx="2011680" cy="1203960"/>
          </a:xfrm>
        </p:spPr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308C7789-4486-5B64-5D97-590FFA0A1802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t="12301" b="12301"/>
          <a:stretch/>
        </p:blipFill>
        <p:spPr>
          <a:xfrm>
            <a:off x="2377440" y="5410200"/>
            <a:ext cx="2011680" cy="1203960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22A36143-94B6-6F8E-8B73-B15E06DD7995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r="6072"/>
          <a:stretch/>
        </p:blipFill>
        <p:spPr>
          <a:xfrm>
            <a:off x="4754880" y="5410200"/>
            <a:ext cx="2011680" cy="1203960"/>
          </a:xfrm>
        </p:spPr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09FE8C32-F0BD-AEA4-19F6-F8EAFA424D3C}"/>
              </a:ext>
            </a:extLst>
          </p:cNvPr>
          <p:cNvPicPr>
            <a:picLocks noGrp="1" noChangeAspect="1"/>
          </p:cNvPicPr>
          <p:nvPr>
            <p:ph type="pic" idx="2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7" b="27787"/>
          <a:stretch/>
        </p:blipFill>
        <p:spPr>
          <a:xfrm>
            <a:off x="7132320" y="5425440"/>
            <a:ext cx="2011680" cy="1203960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B945EEC-BB1E-C037-3536-A03CA832B0CD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 b="27586"/>
          <a:stretch/>
        </p:blipFill>
        <p:spPr>
          <a:xfrm>
            <a:off x="4742851" y="243840"/>
            <a:ext cx="2131630" cy="1275748"/>
          </a:xfrm>
        </p:spPr>
      </p:pic>
    </p:spTree>
    <p:extLst>
      <p:ext uri="{BB962C8B-B14F-4D97-AF65-F5344CB8AC3E}">
        <p14:creationId xmlns:p14="http://schemas.microsoft.com/office/powerpoint/2010/main" val="323296224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Pixel">
  <a:themeElements>
    <a:clrScheme name="Custom 1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3930"/>
      </a:accent1>
      <a:accent2>
        <a:srgbClr val="EB5E23"/>
      </a:accent2>
      <a:accent3>
        <a:srgbClr val="057332"/>
      </a:accent3>
      <a:accent4>
        <a:srgbClr val="3F74B6"/>
      </a:accent4>
      <a:accent5>
        <a:srgbClr val="FBFAEE"/>
      </a:accent5>
      <a:accent6>
        <a:srgbClr val="DF6BB3"/>
      </a:accent6>
      <a:hlink>
        <a:srgbClr val="0563C1"/>
      </a:hlink>
      <a:folHlink>
        <a:srgbClr val="954F72"/>
      </a:folHlink>
    </a:clrScheme>
    <a:fontScheme name="Custom 25">
      <a:majorFont>
        <a:latin typeface="Gloucester MT Extra Condense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F06089160_Win32_EF_v7" id="{DAA6EF6C-456E-48D9-8C52-9B75C2968204}" vid="{8A58AA6B-7254-4CC3-960C-FAC0E7F169F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20E2D0-5DFE-4ACD-9FC0-15FD3809C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B5CF5F-A381-424A-B723-43853ABA2CEF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230e9df3-be65-4c73-a93b-d1236ebd677e"/>
    <ds:schemaRef ds:uri="16c05727-aa75-4e4a-9b5f-8a80a1165891"/>
    <ds:schemaRef ds:uri="71af3243-3dd4-4a8d-8c0d-dd76da1f02a5"/>
    <ds:schemaRef ds:uri="http://schemas.microsoft.com/sharepoint/v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0E2D600-A532-4680-9314-FCAFEA7F8B0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Grant proposal presentation</Template>
  <TotalTime>114</TotalTime>
  <Words>78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Arial Black</vt:lpstr>
      <vt:lpstr>Courier New</vt:lpstr>
      <vt:lpstr>Gloucester MT Extra Condensed</vt:lpstr>
      <vt:lpstr>Wingdings</vt:lpstr>
      <vt:lpstr>Pixel</vt:lpstr>
      <vt:lpstr>Dalton Swap shop aka dal-mart Dalton Transfer station Don’t toss it –share it bring your gently used unwanted items &amp; small appliances and trade for something you need.  Give an  item  a happy home  beginning May 1, 2026 Hours of operation Fridays &amp;  Saturdays 10:00-2:00  open to all Dalton residents (no transfer station sticker required) Interested in volunteering? Call 413-684-6111 x 202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Kelly Pizzi</dc:creator>
  <cp:keywords/>
  <dc:description/>
  <cp:lastModifiedBy>Laurie Martinelli</cp:lastModifiedBy>
  <cp:revision>3</cp:revision>
  <cp:lastPrinted>2026-04-01T19:14:41Z</cp:lastPrinted>
  <dcterms:created xsi:type="dcterms:W3CDTF">2026-03-25T14:48:33Z</dcterms:created>
  <dcterms:modified xsi:type="dcterms:W3CDTF">2026-04-02T16:22:28Z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